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365" r:id="rId4"/>
    <p:sldId id="371" r:id="rId5"/>
    <p:sldId id="370" r:id="rId6"/>
    <p:sldId id="372" r:id="rId7"/>
    <p:sldId id="367" r:id="rId8"/>
    <p:sldId id="366" r:id="rId9"/>
    <p:sldId id="357" r:id="rId10"/>
    <p:sldId id="352" r:id="rId11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C4A"/>
    <a:srgbClr val="F4F1CB"/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59322" autoAdjust="0"/>
  </p:normalViewPr>
  <p:slideViewPr>
    <p:cSldViewPr snapToGrid="0">
      <p:cViewPr varScale="1">
        <p:scale>
          <a:sx n="65" d="100"/>
          <a:sy n="65" d="100"/>
        </p:scale>
        <p:origin x="2352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Introduzir o conceito de robôs de forma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"Hoje vamos falar sobre robôs! Um robô é uma máquina que pode ser programada para realizar tarefas, como limpar a casa ou ajudar as pessoas.“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Perguntar às crianças se já viram robôs antes (em filmes, brinquedos, etc.) e discutir o que os robôs fazem.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como os robôs estão presentes em diversas situações.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 </a:t>
            </a:r>
            <a:r>
              <a:rPr lang="pt-PT" dirty="0"/>
              <a:t>"Existem robôs que nos ajudam em casa, e robôs que ajudam a construir coisas nas fábricas. Eles podem fazer muitas tarefas diferentes!“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vídeos curtos de diferentes robôs: </a:t>
            </a:r>
            <a:r>
              <a:rPr lang="pt-PT" dirty="0" err="1"/>
              <a:t>Cubetto</a:t>
            </a:r>
            <a:r>
              <a:rPr lang="pt-PT" dirty="0"/>
              <a:t> (Este robô só funciona com as vossas instruções/ordens).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577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como os robôs estão presentes em diversas situações.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 </a:t>
            </a:r>
            <a:r>
              <a:rPr lang="pt-PT" dirty="0"/>
              <a:t>"Existem robôs que nos ajudam em casa, e robôs que ajudam a construir coisas nas fábricas. Eles podem fazer muitas tarefas diferentes!“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vídeos curtos de diferentes robôs: Robot Aspirador (Este robô depois de nós “autorizarmos”, ele limpa a casa. Ele depois trabalha sozinho, mas também podemos dar as ordens dos lugares para aspirar.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8615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como os robôs estão presentes em diversas situações.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 </a:t>
            </a:r>
            <a:r>
              <a:rPr lang="pt-PT" dirty="0"/>
              <a:t>"Existem robôs que nos ajudam em casa, e robôs que ajudam a construir coisas nas fábricas. Eles podem fazer muitas tarefas diferentes!“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vídeos curtos de diferentes robôs: Braços Robóticos (Estes braços robóticos funcionam sozinhos, mas foi um humano que programou para fazer as diferentes tarefas.)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7215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como os robôs estão presentes em diversas situações.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 </a:t>
            </a:r>
            <a:r>
              <a:rPr lang="pt-PT" dirty="0"/>
              <a:t>"Existem robôs que nos ajudam em casa, e robôs que ajudam a construir coisas nas fábricas. Eles podem fazer muitas tarefas diferentes!“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vídeos curtos de diferentes robôs: Robô </a:t>
            </a:r>
            <a:r>
              <a:rPr lang="pt-PT" dirty="0" err="1"/>
              <a:t>Humanóide</a:t>
            </a:r>
            <a:r>
              <a:rPr lang="pt-PT" dirty="0"/>
              <a:t> (Este robô procura fazer as coisas que nós fazemos no nosso dia-a-dia. Ele precisou de ser ensinado e treinado para fazer as coisas “perfeitas”.)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7244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Incentivar as crianças a usarem a criatividade para desenhar o seu robô.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</a:t>
            </a:r>
            <a:r>
              <a:rPr lang="pt-PT" dirty="0"/>
              <a:t> "Agora vamos desenhar robôs! Como é que acham que o vosso robô deveria ser? Ele pode ter rodas, braços, e até antenas!“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</a:t>
            </a:r>
            <a:r>
              <a:rPr lang="pt-PT" dirty="0"/>
              <a:t> Distribuir papel e lápis de cor e pedir às crianças para desenharem o seu robô. Se for necessário, poderá dar algumas ideias.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6408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Desenvolver habilidades manuais ao construir o robô.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"Agora que desenhamos os nossos robôs, vamos construir um! Vamos usar materiais recicláveis como rolos de papel higiénico, botões, tampas de garrafa, e outros elementos coloridos para criar robôs divertidos.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As crianças seguem o passo a passo para construírem os robôs com os materiais fornecidos. Incentive-as a personalizarem e a usarem sua imaginação para adicionar elementos divertidos e únicos.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44066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Refletir sobre o que foi aprendido sobre robôs e automação.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"O que aprendemos hoje sobre os robôs? Como é que os robôs podem ajudar as pessoas a fazerem tarefas?“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Pedir às crianças para partilharem suas ideias sobre como os robôs podem ajudar em casa, na escola ou em outros lugares.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19/09/2024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119943" y="2998113"/>
            <a:ext cx="5952143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Robôs e Automação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eet Cubetto">
            <a:hlinkClick r:id="" action="ppaction://media"/>
            <a:extLst>
              <a:ext uri="{FF2B5EF4-FFF2-40B4-BE49-F238E27FC236}">
                <a16:creationId xmlns:a16="http://schemas.microsoft.com/office/drawing/2014/main" id="{33FA129F-821C-45BD-8AEB-BE6D520035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6801" y="1465683"/>
            <a:ext cx="8678398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4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espoke Jet Bot Combo™ AI l BESPOKE AI 2024 l Samsung">
            <a:hlinkClick r:id="" action="ppaction://media"/>
            <a:extLst>
              <a:ext uri="{FF2B5EF4-FFF2-40B4-BE49-F238E27FC236}">
                <a16:creationId xmlns:a16="http://schemas.microsoft.com/office/drawing/2014/main" id="{4574F766-0F2D-44B4-8637-984275A9A66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6799" y="1373984"/>
            <a:ext cx="8678401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1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eet  Iceman  and  Wolverine  — the 2 coolest robots in Tesla s factory (1)">
            <a:hlinkClick r:id="" action="ppaction://media"/>
            <a:extLst>
              <a:ext uri="{FF2B5EF4-FFF2-40B4-BE49-F238E27FC236}">
                <a16:creationId xmlns:a16="http://schemas.microsoft.com/office/drawing/2014/main" id="{15469284-EB88-4D6E-8625-AA5CA84818E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7686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6800" y="1454920"/>
            <a:ext cx="86784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8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sla Optimus Bot FOLDS the Laundry !">
            <a:hlinkClick r:id="" action="ppaction://media"/>
            <a:extLst>
              <a:ext uri="{FF2B5EF4-FFF2-40B4-BE49-F238E27FC236}">
                <a16:creationId xmlns:a16="http://schemas.microsoft.com/office/drawing/2014/main" id="{A5A4244B-26DB-4AF1-B7BB-D2227201ADC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6882" b="20806"/>
          <a:stretch/>
        </p:blipFill>
        <p:spPr>
          <a:xfrm>
            <a:off x="3589283" y="652156"/>
            <a:ext cx="5013434" cy="555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9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m interior, mobília, desenhos de criança, rapaz&#10;&#10;Descrição gerada automaticamente">
            <a:extLst>
              <a:ext uri="{FF2B5EF4-FFF2-40B4-BE49-F238E27FC236}">
                <a16:creationId xmlns:a16="http://schemas.microsoft.com/office/drawing/2014/main" id="{77E1A411-84D2-43D3-9C8F-5CBCC00A11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371600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4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obot Toilet Paper Roll Craft">
            <a:extLst>
              <a:ext uri="{FF2B5EF4-FFF2-40B4-BE49-F238E27FC236}">
                <a16:creationId xmlns:a16="http://schemas.microsoft.com/office/drawing/2014/main" id="{2B19B734-E402-480C-8159-E75C4933BC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69" b="8045"/>
          <a:stretch/>
        </p:blipFill>
        <p:spPr bwMode="auto">
          <a:xfrm>
            <a:off x="3245069" y="538745"/>
            <a:ext cx="5701862" cy="578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832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</TotalTime>
  <Words>657</Words>
  <Application>Microsoft Office PowerPoint</Application>
  <PresentationFormat>Ecrã Panorâmico</PresentationFormat>
  <Paragraphs>46</Paragraphs>
  <Slides>10</Slides>
  <Notes>10</Notes>
  <HiddenSlides>0</HiddenSlides>
  <MMClips>4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65</cp:revision>
  <dcterms:created xsi:type="dcterms:W3CDTF">2023-12-18T09:39:58Z</dcterms:created>
  <dcterms:modified xsi:type="dcterms:W3CDTF">2024-09-19T12:46:38Z</dcterms:modified>
</cp:coreProperties>
</file>